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/>
          <a:lstStyle/>
          <a:p>
            <a:r>
              <a:rPr lang="en-US" dirty="0" smtClean="0"/>
              <a:t>ANALIZA ECHILIBRULUI FINANCIAR LA </a:t>
            </a:r>
            <a:br>
              <a:rPr lang="en-US" dirty="0" smtClean="0"/>
            </a:br>
            <a:r>
              <a:rPr lang="en-US" dirty="0" smtClean="0"/>
              <a:t>SC X SRL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                                             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                                                                   </a:t>
            </a:r>
            <a:r>
              <a:rPr lang="en-US" sz="1800" dirty="0" err="1" smtClean="0">
                <a:solidFill>
                  <a:schemeClr val="tx1"/>
                </a:solidFill>
              </a:rPr>
              <a:t>Proiect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realizat</a:t>
            </a:r>
            <a:r>
              <a:rPr lang="en-US" sz="1800" dirty="0" smtClean="0">
                <a:solidFill>
                  <a:schemeClr val="tx1"/>
                </a:solidFill>
              </a:rPr>
              <a:t> de </a:t>
            </a:r>
            <a:r>
              <a:rPr lang="en-US" sz="1800" dirty="0" err="1" smtClean="0">
                <a:solidFill>
                  <a:schemeClr val="tx1"/>
                </a:solidFill>
              </a:rPr>
              <a:t>elevii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Concluzii</a:t>
            </a:r>
            <a:r>
              <a:rPr lang="en-US" sz="2400" smtClean="0"/>
              <a:t> finale</a:t>
            </a:r>
            <a:endParaRPr lang="en-US"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Date informative </a:t>
            </a:r>
            <a:r>
              <a:rPr lang="en-US" sz="2400" dirty="0" err="1" smtClean="0"/>
              <a:t>despre</a:t>
            </a:r>
            <a:r>
              <a:rPr lang="en-US" sz="2400" dirty="0" smtClean="0"/>
              <a:t> </a:t>
            </a:r>
            <a:r>
              <a:rPr lang="en-US" sz="2400" dirty="0" err="1" smtClean="0"/>
              <a:t>societate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Balanta</a:t>
            </a:r>
            <a:r>
              <a:rPr lang="en-US" sz="2400" dirty="0" smtClean="0"/>
              <a:t> de </a:t>
            </a:r>
            <a:r>
              <a:rPr lang="en-US" sz="2400" dirty="0" err="1" smtClean="0"/>
              <a:t>verificare</a:t>
            </a:r>
            <a:r>
              <a:rPr lang="en-US" sz="2400" dirty="0" smtClean="0"/>
              <a:t> la data de 31.12.2007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Balanta</a:t>
            </a:r>
            <a:r>
              <a:rPr lang="en-US" sz="2400" dirty="0" smtClean="0"/>
              <a:t> de </a:t>
            </a:r>
            <a:r>
              <a:rPr lang="en-US" sz="2400" dirty="0" err="1" smtClean="0"/>
              <a:t>verificare</a:t>
            </a:r>
            <a:r>
              <a:rPr lang="en-US" sz="2400" dirty="0" smtClean="0"/>
              <a:t> la data de </a:t>
            </a:r>
            <a:r>
              <a:rPr lang="en-US" sz="2400" dirty="0" smtClean="0"/>
              <a:t>31.12.2008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Bilantul</a:t>
            </a:r>
            <a:r>
              <a:rPr lang="en-US" sz="2400" dirty="0" smtClean="0"/>
              <a:t> </a:t>
            </a:r>
            <a:r>
              <a:rPr lang="en-US" sz="2400" dirty="0" err="1" smtClean="0"/>
              <a:t>societatii</a:t>
            </a:r>
            <a:r>
              <a:rPr lang="en-US" sz="2400" dirty="0" smtClean="0"/>
              <a:t> la 31.12.2007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Bilantul</a:t>
            </a:r>
            <a:r>
              <a:rPr lang="en-US" sz="2400" dirty="0" smtClean="0"/>
              <a:t> </a:t>
            </a:r>
            <a:r>
              <a:rPr lang="en-US" sz="2400" dirty="0" err="1" smtClean="0"/>
              <a:t>societatii</a:t>
            </a:r>
            <a:r>
              <a:rPr lang="en-US" sz="2400" dirty="0" smtClean="0"/>
              <a:t> la 31.12.2008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Indicatorii</a:t>
            </a:r>
            <a:r>
              <a:rPr lang="en-US" sz="2400" dirty="0" smtClean="0"/>
              <a:t> </a:t>
            </a:r>
            <a:r>
              <a:rPr lang="en-US" sz="2400" dirty="0" err="1" smtClean="0"/>
              <a:t>economico-financiari</a:t>
            </a:r>
            <a:r>
              <a:rPr lang="en-US" sz="2400" dirty="0" smtClean="0"/>
              <a:t> </a:t>
            </a:r>
            <a:r>
              <a:rPr lang="en-US" sz="2400" dirty="0" err="1" smtClean="0"/>
              <a:t>calculati</a:t>
            </a:r>
            <a:r>
              <a:rPr lang="en-US" sz="2400" dirty="0" smtClean="0"/>
              <a:t> </a:t>
            </a: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anul</a:t>
            </a:r>
            <a:r>
              <a:rPr lang="en-US" sz="2400" dirty="0" smtClean="0"/>
              <a:t> 2007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Indicatorii</a:t>
            </a:r>
            <a:r>
              <a:rPr lang="en-US" sz="2400" dirty="0" smtClean="0"/>
              <a:t> </a:t>
            </a:r>
            <a:r>
              <a:rPr lang="en-US" sz="2400" dirty="0" err="1" smtClean="0"/>
              <a:t>economico-financiari</a:t>
            </a:r>
            <a:r>
              <a:rPr lang="en-US" sz="2400" dirty="0" smtClean="0"/>
              <a:t> </a:t>
            </a:r>
            <a:r>
              <a:rPr lang="en-US" sz="2400" dirty="0" err="1" smtClean="0"/>
              <a:t>calculati</a:t>
            </a:r>
            <a:r>
              <a:rPr lang="en-US" sz="2400" dirty="0" smtClean="0"/>
              <a:t> </a:t>
            </a: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anul</a:t>
            </a:r>
            <a:r>
              <a:rPr lang="en-US" sz="2400" dirty="0" smtClean="0"/>
              <a:t> </a:t>
            </a:r>
            <a:r>
              <a:rPr lang="en-US" sz="2400" dirty="0" smtClean="0"/>
              <a:t>2008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Grafice</a:t>
            </a:r>
            <a:r>
              <a:rPr lang="en-US" sz="2400" dirty="0" smtClean="0"/>
              <a:t> cu </a:t>
            </a:r>
            <a:r>
              <a:rPr lang="en-US" sz="2400" dirty="0" err="1" smtClean="0"/>
              <a:t>evolutia</a:t>
            </a:r>
            <a:r>
              <a:rPr lang="en-US" sz="2400" dirty="0" smtClean="0"/>
              <a:t> </a:t>
            </a:r>
            <a:r>
              <a:rPr lang="en-US" sz="2400" dirty="0" err="1" smtClean="0"/>
              <a:t>indicatorilor</a:t>
            </a:r>
            <a:r>
              <a:rPr lang="en-US" sz="2400" dirty="0" smtClean="0"/>
              <a:t> </a:t>
            </a:r>
            <a:r>
              <a:rPr lang="en-US" sz="2400" dirty="0" err="1" smtClean="0"/>
              <a:t>economico-finaciari</a:t>
            </a:r>
            <a:r>
              <a:rPr lang="en-US" sz="2400" dirty="0" smtClean="0"/>
              <a:t> in </a:t>
            </a:r>
            <a:r>
              <a:rPr lang="en-US" sz="2400" dirty="0" err="1" smtClean="0"/>
              <a:t>perioada</a:t>
            </a:r>
            <a:r>
              <a:rPr lang="en-US" sz="2400" dirty="0" smtClean="0"/>
              <a:t> 2007-2008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ANALIZA ECHILIBRULUI FINANCIAR LA  SC X SRL</vt:lpstr>
      <vt:lpstr>Date informative despre societate</vt:lpstr>
      <vt:lpstr>Balanta de verificare la data de 31.12.2007</vt:lpstr>
      <vt:lpstr>Balanta de verificare la data de 31.12.2008</vt:lpstr>
      <vt:lpstr>Bilantul societatii la 31.12.2007</vt:lpstr>
      <vt:lpstr>Bilantul societatii la 31.12.2008</vt:lpstr>
      <vt:lpstr>Indicatorii economico-financiari calculati pentru anul 2007</vt:lpstr>
      <vt:lpstr>Indicatorii economico-financiari calculati pentru anul 2008</vt:lpstr>
      <vt:lpstr>Grafice cu evolutia indicatorilor economico-finaciari in perioada 2007-2008</vt:lpstr>
      <vt:lpstr>Concluzii finale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ANALIZA ECHILIBRULUI FINANCIAR LA  SC X SRL</dc:title>
  <dc:creator/>
  <cp:lastModifiedBy>profesor</cp:lastModifiedBy>
  <cp:revision>1</cp:revision>
  <dcterms:created xsi:type="dcterms:W3CDTF">2006-08-16T00:00:00Z</dcterms:created>
  <dcterms:modified xsi:type="dcterms:W3CDTF">2010-02-26T07:56:52Z</dcterms:modified>
</cp:coreProperties>
</file>